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70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377" autoAdjust="0"/>
    <p:restoredTop sz="94709" autoAdjust="0"/>
  </p:normalViewPr>
  <p:slideViewPr>
    <p:cSldViewPr>
      <p:cViewPr>
        <p:scale>
          <a:sx n="71" d="100"/>
          <a:sy n="71" d="100"/>
        </p:scale>
        <p:origin x="-58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E20C4C-5EB5-4757-B211-07D7BF32880F}" type="datetimeFigureOut">
              <a:rPr lang="el-GR"/>
              <a:pPr>
                <a:defRPr/>
              </a:pPr>
              <a:t>29/3/2014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F5F15BC-0CEE-490C-A161-571EA9CC6C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7F908-651D-4290-86CF-9BFDD7BDB3BF}" type="datetimeFigureOut">
              <a:rPr lang="el-GR"/>
              <a:pPr>
                <a:defRPr/>
              </a:pPr>
              <a:t>29/3/2014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A80A7-63A0-4450-97D0-083AD8F24F7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B709D-A44E-4DD9-9A0B-74ADC16E0C80}" type="datetimeFigureOut">
              <a:rPr lang="el-GR"/>
              <a:pPr>
                <a:defRPr/>
              </a:pPr>
              <a:t>29/3/2014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12D41-E3A8-4651-A540-05BD0CDA3AA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639E0-D3C3-4563-9980-EE3B60DD3E7B}" type="datetimeFigureOut">
              <a:rPr lang="el-GR"/>
              <a:pPr>
                <a:defRPr/>
              </a:pPr>
              <a:t>29/3/2014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D7BA1-9874-4F98-BE02-C04F06D086C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E45E-9BE0-4FB6-8432-51448C008222}" type="datetimeFigureOut">
              <a:rPr lang="el-GR"/>
              <a:pPr>
                <a:defRPr/>
              </a:pPr>
              <a:t>29/3/2014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A3A8D-8A46-4BF5-AD41-3B424D0EE48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F9D67-D9AC-45B2-B49A-1D965F83197C}" type="datetimeFigureOut">
              <a:rPr lang="el-GR"/>
              <a:pPr>
                <a:defRPr/>
              </a:pPr>
              <a:t>29/3/2014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D06BA-1C71-4BFD-8709-76018AFE279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60D19-C0B0-4E87-8527-5EE0174206A8}" type="datetimeFigureOut">
              <a:rPr lang="el-GR"/>
              <a:pPr>
                <a:defRPr/>
              </a:pPr>
              <a:t>29/3/2014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A0BC8-5E28-4CD3-95E5-5EFAD995960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28C58-71EB-48A5-9395-74F80AE64C8B}" type="datetimeFigureOut">
              <a:rPr lang="el-GR"/>
              <a:pPr>
                <a:defRPr/>
              </a:pPr>
              <a:t>29/3/2014</a:t>
            </a:fld>
            <a:endParaRPr lang="el-GR"/>
          </a:p>
        </p:txBody>
      </p:sp>
      <p:sp>
        <p:nvSpPr>
          <p:cNvPr id="8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5975A-208B-4F9C-A6E7-BEB5E00D332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71212-C549-4842-A12F-E76E914E612C}" type="datetimeFigureOut">
              <a:rPr lang="el-GR"/>
              <a:pPr>
                <a:defRPr/>
              </a:pPr>
              <a:t>29/3/2014</a:t>
            </a:fld>
            <a:endParaRPr lang="el-GR"/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B6AFB-912D-45C9-89E9-E967BD1B025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14EEE-F11B-4AB8-A975-8EA1AB312ED9}" type="datetimeFigureOut">
              <a:rPr lang="el-GR"/>
              <a:pPr>
                <a:defRPr/>
              </a:pPr>
              <a:t>29/3/2014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72ED-4C86-4FAF-8EA8-E83FCB6BC6C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480D0-5D9C-4AA4-84F6-A094658F6B23}" type="datetimeFigureOut">
              <a:rPr lang="el-GR"/>
              <a:pPr>
                <a:defRPr/>
              </a:pPr>
              <a:t>29/3/2014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FECA7-ED34-457F-9978-C3DE637664B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73251-B148-41C2-AF09-036B840F0339}" type="datetimeFigureOut">
              <a:rPr lang="el-GR"/>
              <a:pPr>
                <a:defRPr/>
              </a:pPr>
              <a:t>29/3/2014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29FF9-34DE-4C0C-BA1E-56A1668D70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27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4E3ECD-33A7-44B9-BF45-4B47D5D6CF8C}" type="datetimeFigureOut">
              <a:rPr lang="el-GR"/>
              <a:pPr>
                <a:defRPr/>
              </a:pPr>
              <a:t>29/3/2014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F9B1FE-1743-4FB7-850B-F6B7F930EE3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9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rg_hi" descr="http://t3.gstatic.com/images?q=tbn:ANd9GcRnqQ81nkk9MGkQznOTtiSj4yquJzwuXDjrn8IjF5_74Aw9hbvY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l-GR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sz="4000" b="1" dirty="0" smtClean="0">
                <a:latin typeface="Arial Black" pitchFamily="34" charset="0"/>
              </a:rPr>
              <a:t>  </a:t>
            </a:r>
            <a:r>
              <a:rPr lang="el-GR" sz="4000" b="1" dirty="0" smtClean="0">
                <a:latin typeface="Arial Black" pitchFamily="34" charset="0"/>
              </a:rPr>
              <a:t>Ο ποιητής που άνοιξε   διάλογο</a:t>
            </a:r>
            <a:endParaRPr lang="en-US" sz="4000" b="1" dirty="0" smtClean="0">
              <a:latin typeface="Arial Black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l-GR" sz="4000" b="1" dirty="0" smtClean="0">
                <a:latin typeface="Arial Black" pitchFamily="34" charset="0"/>
              </a:rPr>
              <a:t>  με το σύμπαν, που «έστησε </a:t>
            </a:r>
            <a:endParaRPr lang="en-US" sz="4000" b="1" dirty="0" smtClean="0">
              <a:latin typeface="Arial Black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sz="4000" b="1" dirty="0" smtClean="0">
                <a:latin typeface="Arial Black" pitchFamily="34" charset="0"/>
              </a:rPr>
              <a:t>  </a:t>
            </a:r>
            <a:r>
              <a:rPr lang="el-GR" sz="4000" b="1" dirty="0" smtClean="0">
                <a:latin typeface="Arial Black" pitchFamily="34" charset="0"/>
              </a:rPr>
              <a:t>καρτέρι στη φύση», που </a:t>
            </a:r>
            <a:endParaRPr lang="en-US" sz="4000" b="1" dirty="0" smtClean="0">
              <a:latin typeface="Arial Black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sz="4000" b="1" dirty="0" smtClean="0">
                <a:latin typeface="Arial Black" pitchFamily="34" charset="0"/>
              </a:rPr>
              <a:t>  </a:t>
            </a:r>
            <a:r>
              <a:rPr lang="el-GR" sz="4000" b="1" dirty="0" smtClean="0">
                <a:latin typeface="Arial Black" pitchFamily="34" charset="0"/>
              </a:rPr>
              <a:t>κοίταξε κατάματα  τον ήλιο,</a:t>
            </a:r>
            <a:endParaRPr lang="en-US" sz="4000" b="1" dirty="0" smtClean="0">
              <a:latin typeface="Arial Black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sz="4000" b="1" dirty="0" smtClean="0">
                <a:latin typeface="Arial Black" pitchFamily="34" charset="0"/>
              </a:rPr>
              <a:t> </a:t>
            </a:r>
            <a:r>
              <a:rPr lang="el-GR" sz="4000" b="1" dirty="0" smtClean="0">
                <a:latin typeface="Arial Black" pitchFamily="34" charset="0"/>
              </a:rPr>
              <a:t> που έδωσε στα φυσικά </a:t>
            </a:r>
            <a:endParaRPr lang="en-US" sz="4000" b="1" dirty="0" smtClean="0">
              <a:latin typeface="Arial Black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sz="4000" b="1" dirty="0" smtClean="0">
                <a:latin typeface="Arial Black" pitchFamily="34" charset="0"/>
              </a:rPr>
              <a:t>  </a:t>
            </a:r>
            <a:r>
              <a:rPr lang="el-GR" sz="4000" b="1" dirty="0" smtClean="0">
                <a:latin typeface="Arial Black" pitchFamily="34" charset="0"/>
              </a:rPr>
              <a:t>στοιχεία εθνική και ηθική </a:t>
            </a:r>
            <a:endParaRPr lang="en-US" sz="4000" b="1" dirty="0" smtClean="0">
              <a:latin typeface="Arial Black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sz="4000" b="1" dirty="0" smtClean="0">
                <a:latin typeface="Arial Black" pitchFamily="34" charset="0"/>
              </a:rPr>
              <a:t>  </a:t>
            </a:r>
            <a:r>
              <a:rPr lang="el-GR" sz="4000" b="1" dirty="0" smtClean="0">
                <a:latin typeface="Arial Black" pitchFamily="34" charset="0"/>
              </a:rPr>
              <a:t>φυσιογνωμία.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l-G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4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4000" b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l-GR" sz="40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Ο ποιητής καταδύεται στις</a:t>
            </a:r>
            <a:endParaRPr lang="en-US" sz="4000" b="1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l-GR" sz="40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ρίζες του ελληνικού μύθου και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l-GR" sz="40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αντλεί υλικό από το τοπίο του</a:t>
            </a:r>
            <a:endParaRPr lang="en-US" sz="4000" b="1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l-GR" sz="40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Αιγαίου, τον ήλιο και το </a:t>
            </a:r>
            <a:endParaRPr lang="en-US" sz="4000" b="1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 </a:t>
            </a:r>
            <a:r>
              <a:rPr lang="el-GR" sz="40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πέλαγος, τις γοργόνες και τα </a:t>
            </a:r>
            <a:endParaRPr lang="en-US" sz="4000" b="1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 </a:t>
            </a:r>
            <a:r>
              <a:rPr lang="el-GR" sz="40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δελφίνια, τις Παναγίες και τα</a:t>
            </a:r>
            <a:endParaRPr lang="en-US" sz="4000" b="1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l-GR" sz="40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ερημοκλήσια , τον έρωτα και</a:t>
            </a:r>
            <a:endParaRPr lang="en-US" sz="4000" b="1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l-GR" sz="40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τους αγγέλους.</a:t>
            </a:r>
            <a:endParaRPr lang="el-GR" sz="40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l-GR" b="1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  </a:t>
            </a:r>
            <a:r>
              <a:rPr lang="el-GR" sz="40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Η λέξη «λαός» βρίσκεται στο </a:t>
            </a:r>
            <a:endParaRPr lang="en-US" sz="4000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 </a:t>
            </a:r>
            <a:r>
              <a:rPr lang="el-GR" sz="40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κέντρο του έργου του, η</a:t>
            </a:r>
            <a:endParaRPr lang="en-US" sz="4000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l-GR" sz="40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Ελλάδα φουντώνει μέσα του.</a:t>
            </a:r>
            <a:endParaRPr lang="en-US" sz="4000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l-GR" sz="4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l-GR" sz="4000" b="1" dirty="0" smtClean="0">
                <a:solidFill>
                  <a:schemeClr val="bg1"/>
                </a:solidFill>
              </a:rPr>
              <a:t>  </a:t>
            </a:r>
            <a:r>
              <a:rPr lang="en-US" sz="4000" b="1" dirty="0" smtClean="0">
                <a:solidFill>
                  <a:schemeClr val="bg1"/>
                </a:solidFill>
              </a:rPr>
              <a:t>    </a:t>
            </a:r>
            <a:r>
              <a:rPr lang="el-GR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Σ’ όλους τους τόπους κι αν </a:t>
            </a:r>
            <a:endParaRPr lang="en-US" sz="4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r>
              <a:rPr lang="el-GR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Γυρνώ</a:t>
            </a:r>
            <a:r>
              <a:rPr lang="en-US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l-GR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μόνον ετούτον αγαπώ</a:t>
            </a:r>
            <a:endParaRPr lang="el-GR" sz="48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743</TotalTime>
  <Words>122</Words>
  <Application>Microsoft Office PowerPoint</Application>
  <PresentationFormat>Προβολή στην οθόνη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Αποκορύφωμα</vt:lpstr>
      <vt:lpstr>Διαφάνεια 1</vt:lpstr>
      <vt:lpstr>Διαφάνεια 2</vt:lpstr>
      <vt:lpstr>Διαφάνεια 3</vt:lpstr>
      <vt:lpstr>Διαφάνεια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ΟΔΥΣΣΕΑΣ ΕΛΥΤΗΣ</dc:title>
  <dc:creator>user</dc:creator>
  <cp:lastModifiedBy>user</cp:lastModifiedBy>
  <cp:revision>86</cp:revision>
  <dcterms:created xsi:type="dcterms:W3CDTF">2013-03-22T20:02:05Z</dcterms:created>
  <dcterms:modified xsi:type="dcterms:W3CDTF">2014-03-29T16:25:34Z</dcterms:modified>
</cp:coreProperties>
</file>